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CB65-F7B7-44A8-BCB8-6814CEDB64B1}" type="datetimeFigureOut">
              <a:rPr lang="en-US" smtClean="0"/>
              <a:t>9/20/2010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D7FAB-DAD6-4A6F-A539-458A911E7BD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36220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smtClean="0">
                <a:latin typeface="Algerian" pitchFamily="82" charset="0"/>
              </a:rPr>
              <a:t>ART OUTPUT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00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90" y="0"/>
            <a:ext cx="9113309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00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0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0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838200"/>
            <a:ext cx="8153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SAMPLE PICTURES </a:t>
            </a:r>
          </a:p>
          <a:p>
            <a:pPr algn="ctr"/>
            <a:r>
              <a:rPr lang="en-US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TAKEN BY THE STUDENTS</a:t>
            </a:r>
            <a:endParaRPr 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2566350" cy="3421800"/>
          </a:xfrm>
          <a:prstGeom prst="rect">
            <a:avLst/>
          </a:prstGeom>
        </p:spPr>
      </p:pic>
      <p:pic>
        <p:nvPicPr>
          <p:cNvPr id="5" name="Picture 4" descr="Image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3124200"/>
            <a:ext cx="2566350" cy="3421800"/>
          </a:xfrm>
          <a:prstGeom prst="rect">
            <a:avLst/>
          </a:prstGeom>
        </p:spPr>
      </p:pic>
      <p:pic>
        <p:nvPicPr>
          <p:cNvPr id="6" name="Picture 5" descr="Image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3124200"/>
            <a:ext cx="2566350" cy="3421800"/>
          </a:xfrm>
          <a:prstGeom prst="rect">
            <a:avLst/>
          </a:prstGeom>
        </p:spPr>
      </p:pic>
      <p:pic>
        <p:nvPicPr>
          <p:cNvPr id="7" name="Picture 6" descr="Image0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228600"/>
            <a:ext cx="2566350" cy="342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533400"/>
            <a:ext cx="432435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98775"/>
          </a:xfrm>
        </p:spPr>
        <p:txBody>
          <a:bodyPr>
            <a:noAutofit/>
          </a:bodyPr>
          <a:lstStyle/>
          <a:p>
            <a:r>
              <a:rPr lang="en-US" sz="10000" dirty="0" smtClean="0">
                <a:latin typeface="Century Gothic" pitchFamily="34" charset="0"/>
              </a:rPr>
              <a:t>C</a:t>
            </a:r>
            <a:r>
              <a:rPr lang="en-US" sz="10000" dirty="0" smtClean="0">
                <a:solidFill>
                  <a:srgbClr val="0070C0"/>
                </a:solidFill>
                <a:latin typeface="Century Gothic" pitchFamily="34" charset="0"/>
              </a:rPr>
              <a:t>O</a:t>
            </a:r>
            <a:r>
              <a:rPr lang="en-US" sz="10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itchFamily="34" charset="0"/>
              </a:rPr>
              <a:t>L</a:t>
            </a:r>
            <a:r>
              <a:rPr lang="en-US" sz="10000" dirty="0" smtClean="0">
                <a:solidFill>
                  <a:schemeClr val="accent3"/>
                </a:solidFill>
                <a:latin typeface="Century Gothic" pitchFamily="34" charset="0"/>
              </a:rPr>
              <a:t>O</a:t>
            </a:r>
            <a:r>
              <a:rPr lang="en-US" sz="1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itchFamily="34" charset="0"/>
              </a:rPr>
              <a:t>R</a:t>
            </a:r>
            <a:r>
              <a:rPr lang="en-US" sz="10000" dirty="0" smtClean="0">
                <a:latin typeface="Century Gothic" pitchFamily="34" charset="0"/>
              </a:rPr>
              <a:t> </a:t>
            </a:r>
            <a:r>
              <a:rPr lang="en-US" sz="10000" dirty="0" smtClean="0">
                <a:solidFill>
                  <a:srgbClr val="C00000"/>
                </a:solidFill>
                <a:latin typeface="Century Gothic" pitchFamily="34" charset="0"/>
              </a:rPr>
              <a:t>J</a:t>
            </a:r>
            <a:r>
              <a:rPr lang="en-US" sz="10000" dirty="0" smtClean="0">
                <a:solidFill>
                  <a:srgbClr val="002060"/>
                </a:solidFill>
                <a:latin typeface="Century Gothic" pitchFamily="34" charset="0"/>
              </a:rPr>
              <a:t>O</a:t>
            </a:r>
            <a:r>
              <a:rPr lang="en-US" sz="10000" dirty="0" smtClean="0">
                <a:solidFill>
                  <a:srgbClr val="FFFF00"/>
                </a:solidFill>
                <a:latin typeface="Century Gothic" pitchFamily="34" charset="0"/>
              </a:rPr>
              <a:t>U</a:t>
            </a:r>
            <a:r>
              <a:rPr lang="en-US" sz="10000" dirty="0" smtClean="0">
                <a:solidFill>
                  <a:srgbClr val="800080"/>
                </a:solidFill>
                <a:latin typeface="Century Gothic" pitchFamily="34" charset="0"/>
              </a:rPr>
              <a:t>R</a:t>
            </a:r>
            <a:r>
              <a:rPr lang="en-US" sz="10000" dirty="0" smtClean="0">
                <a:solidFill>
                  <a:schemeClr val="accent3">
                    <a:lumMod val="75000"/>
                  </a:schemeClr>
                </a:solidFill>
                <a:latin typeface="Century Gothic" pitchFamily="34" charset="0"/>
              </a:rPr>
              <a:t>N</a:t>
            </a:r>
            <a:r>
              <a:rPr lang="en-US" sz="10000" dirty="0" smtClean="0">
                <a:solidFill>
                  <a:srgbClr val="0070C0"/>
                </a:solidFill>
                <a:latin typeface="Century Gothic" pitchFamily="34" charset="0"/>
              </a:rPr>
              <a:t>A</a:t>
            </a:r>
            <a:r>
              <a:rPr lang="en-US" sz="10000" dirty="0" smtClean="0">
                <a:solidFill>
                  <a:srgbClr val="FF0000"/>
                </a:solidFill>
                <a:latin typeface="Century Gothic" pitchFamily="34" charset="0"/>
              </a:rPr>
              <a:t>L</a:t>
            </a:r>
            <a:endParaRPr lang="en-US" sz="10000" dirty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ICT0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ICT00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00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690" y="0"/>
            <a:ext cx="9113309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00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0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>
              <a:buNone/>
            </a:pPr>
            <a:endParaRPr lang="en-US" sz="10000" dirty="0">
              <a:latin typeface="Algerian" pitchFamily="82" charset="0"/>
            </a:endParaRPr>
          </a:p>
        </p:txBody>
      </p:sp>
      <p:pic>
        <p:nvPicPr>
          <p:cNvPr id="4" name="Picture 3" descr="PICT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</Words>
  <Application>Microsoft Office PowerPoint</Application>
  <PresentationFormat>On-screen Show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COLOR JOURNAL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AnNaBeL</dc:creator>
  <cp:lastModifiedBy>AnNaBeL</cp:lastModifiedBy>
  <cp:revision>3</cp:revision>
  <dcterms:created xsi:type="dcterms:W3CDTF">2010-09-20T08:41:46Z</dcterms:created>
  <dcterms:modified xsi:type="dcterms:W3CDTF">2010-09-20T09:03:46Z</dcterms:modified>
</cp:coreProperties>
</file>